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>
        <p:scale>
          <a:sx n="76" d="100"/>
          <a:sy n="76" d="100"/>
        </p:scale>
        <p:origin x="-762" y="-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25353"/>
            <a:ext cx="7772400" cy="148461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dirty="0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49800-6BB1-4E28-A0BE-C496F1B17C38}" type="datetimeFigureOut">
              <a:rPr lang="fr-FR" smtClean="0"/>
              <a:t>24/06/2019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EEFBC-CAC2-4530-98F1-017DF7E45E14}" type="slidenum">
              <a:rPr lang="fr-FR" smtClean="0"/>
              <a:t>‹N°›</a:t>
            </a:fld>
            <a:endParaRPr lang="fr-FR"/>
          </a:p>
        </p:txBody>
      </p:sp>
      <p:pic>
        <p:nvPicPr>
          <p:cNvPr id="7" name="Imag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759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74382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49800-6BB1-4E28-A0BE-C496F1B17C38}" type="datetimeFigureOut">
              <a:rPr lang="fr-FR" smtClean="0"/>
              <a:t>24/06/2019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EEFBC-CAC2-4530-98F1-017DF7E45E1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230052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49800-6BB1-4E28-A0BE-C496F1B17C38}" type="datetimeFigureOut">
              <a:rPr lang="fr-FR" smtClean="0"/>
              <a:t>24/06/2019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EEFBC-CAC2-4530-98F1-017DF7E45E1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044864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49800-6BB1-4E28-A0BE-C496F1B17C38}" type="datetimeFigureOut">
              <a:rPr lang="fr-FR" smtClean="0"/>
              <a:t>24/06/2019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EEFBC-CAC2-4530-98F1-017DF7E45E1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455262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49800-6BB1-4E28-A0BE-C496F1B17C38}" type="datetimeFigureOut">
              <a:rPr lang="fr-FR" smtClean="0"/>
              <a:t>24/06/2019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EEFBC-CAC2-4530-98F1-017DF7E45E14}" type="slidenum">
              <a:rPr lang="fr-FR" smtClean="0"/>
              <a:t>‹N°›</a:t>
            </a:fld>
            <a:endParaRPr lang="fr-FR"/>
          </a:p>
        </p:txBody>
      </p:sp>
      <p:pic>
        <p:nvPicPr>
          <p:cNvPr id="7" name="Imag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759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89915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49800-6BB1-4E28-A0BE-C496F1B17C38}" type="datetimeFigureOut">
              <a:rPr lang="fr-FR" smtClean="0"/>
              <a:t>24/06/2019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EEFBC-CAC2-4530-98F1-017DF7E45E1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101514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49800-6BB1-4E28-A0BE-C496F1B17C38}" type="datetimeFigureOut">
              <a:rPr lang="fr-FR" smtClean="0"/>
              <a:t>24/06/2019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EEFBC-CAC2-4530-98F1-017DF7E45E1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24227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49800-6BB1-4E28-A0BE-C496F1B17C38}" type="datetimeFigureOut">
              <a:rPr lang="fr-FR" smtClean="0"/>
              <a:t>24/06/2019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EEFBC-CAC2-4530-98F1-017DF7E45E1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244141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49800-6BB1-4E28-A0BE-C496F1B17C38}" type="datetimeFigureOut">
              <a:rPr lang="fr-FR" smtClean="0"/>
              <a:t>24/06/2019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EEFBC-CAC2-4530-98F1-017DF7E45E1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070472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49800-6BB1-4E28-A0BE-C496F1B17C38}" type="datetimeFigureOut">
              <a:rPr lang="fr-FR" smtClean="0"/>
              <a:t>24/06/2019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EEFBC-CAC2-4530-98F1-017DF7E45E1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311491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49800-6BB1-4E28-A0BE-C496F1B17C38}" type="datetimeFigureOut">
              <a:rPr lang="fr-FR" smtClean="0"/>
              <a:t>24/06/2019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EEFBC-CAC2-4530-98F1-017DF7E45E1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575797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449800-6BB1-4E28-A0BE-C496F1B17C38}" type="datetimeFigureOut">
              <a:rPr lang="fr-FR" smtClean="0"/>
              <a:t>24/06/2019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BEEFBC-CAC2-4530-98F1-017DF7E45E14}" type="slidenum">
              <a:rPr lang="fr-FR" smtClean="0"/>
              <a:t>‹N°›</a:t>
            </a:fld>
            <a:endParaRPr lang="fr-FR"/>
          </a:p>
        </p:txBody>
      </p:sp>
      <p:sp>
        <p:nvSpPr>
          <p:cNvPr id="9" name="Rectangle 8"/>
          <p:cNvSpPr/>
          <p:nvPr userDrawn="1"/>
        </p:nvSpPr>
        <p:spPr>
          <a:xfrm>
            <a:off x="0" y="6588807"/>
            <a:ext cx="9144000" cy="269193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dirty="0" smtClean="0"/>
              <a:t>20</a:t>
            </a:r>
            <a:r>
              <a:rPr lang="fr-FR" sz="1100" baseline="30000" dirty="0" smtClean="0"/>
              <a:t>ème</a:t>
            </a:r>
            <a:r>
              <a:rPr lang="fr-FR" sz="1100" dirty="0" smtClean="0"/>
              <a:t> Colloque</a:t>
            </a:r>
            <a:r>
              <a:rPr lang="fr-FR" sz="1100" baseline="0" dirty="0" smtClean="0"/>
              <a:t> International &amp; Exposition sur la Compatibilité Électromagnétique 			25-27 mars 2020 |École Centrale de Lyon | Écully </a:t>
            </a:r>
            <a:endParaRPr lang="fr-FR" sz="1100" dirty="0"/>
          </a:p>
        </p:txBody>
      </p:sp>
    </p:spTree>
    <p:extLst>
      <p:ext uri="{BB962C8B-B14F-4D97-AF65-F5344CB8AC3E}">
        <p14:creationId xmlns:p14="http://schemas.microsoft.com/office/powerpoint/2010/main" val="18309216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38523238-DA9C-6A46-95E0-51229C6F6DA6}"/>
              </a:ext>
            </a:extLst>
          </p:cNvPr>
          <p:cNvSpPr/>
          <p:nvPr/>
        </p:nvSpPr>
        <p:spPr>
          <a:xfrm>
            <a:off x="0" y="2034945"/>
            <a:ext cx="9144001" cy="830997"/>
          </a:xfrm>
          <a:prstGeom prst="rect">
            <a:avLst/>
          </a:prstGeom>
        </p:spPr>
        <p:txBody>
          <a:bodyPr wrap="square" lIns="540000" rIns="540000">
            <a:spAutoFit/>
          </a:bodyPr>
          <a:lstStyle/>
          <a:p>
            <a:pPr algn="ctr"/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Titre de </a:t>
            </a:r>
          </a:p>
          <a:p>
            <a:pPr algn="ctr"/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la communication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CC504FED-3E17-594E-809D-FCD11DD5079E}"/>
              </a:ext>
            </a:extLst>
          </p:cNvPr>
          <p:cNvSpPr/>
          <p:nvPr/>
        </p:nvSpPr>
        <p:spPr>
          <a:xfrm>
            <a:off x="0" y="3899479"/>
            <a:ext cx="9144001" cy="923330"/>
          </a:xfrm>
          <a:prstGeom prst="rect">
            <a:avLst/>
          </a:prstGeom>
        </p:spPr>
        <p:txBody>
          <a:bodyPr wrap="square" lIns="540000" rIns="540000">
            <a:spAutoFit/>
          </a:bodyPr>
          <a:lstStyle/>
          <a:p>
            <a:pPr algn="ctr"/>
            <a:r>
              <a:rPr lang="fr-FR" baseline="30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 Affiliation 1 </a:t>
            </a:r>
          </a:p>
          <a:p>
            <a:pPr algn="ctr"/>
            <a:r>
              <a:rPr lang="fr-FR" baseline="30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 Affiliation 2</a:t>
            </a:r>
          </a:p>
          <a:p>
            <a:pPr algn="ctr"/>
            <a:r>
              <a:rPr lang="fr-FR" baseline="30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 Affiliation 3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96C057E3-6F58-6A49-84FC-A43D05BE46D0}"/>
              </a:ext>
            </a:extLst>
          </p:cNvPr>
          <p:cNvSpPr/>
          <p:nvPr/>
        </p:nvSpPr>
        <p:spPr>
          <a:xfrm>
            <a:off x="1" y="3126349"/>
            <a:ext cx="9144000" cy="400110"/>
          </a:xfrm>
          <a:prstGeom prst="rect">
            <a:avLst/>
          </a:prstGeom>
        </p:spPr>
        <p:txBody>
          <a:bodyPr wrap="square" lIns="540000" rIns="540000">
            <a:spAutoFit/>
          </a:bodyPr>
          <a:lstStyle/>
          <a:p>
            <a:pPr algn="ctr"/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P. Nom</a:t>
            </a:r>
            <a:r>
              <a:rPr lang="fr-FR" sz="2000" baseline="30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,  P. Nom</a:t>
            </a:r>
            <a:r>
              <a:rPr lang="fr-FR" sz="2000" baseline="30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, P. Nom</a:t>
            </a:r>
            <a:r>
              <a:rPr lang="fr-FR" sz="2000" baseline="30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1759A0E9-E08B-A04D-B196-DE69AE6BA397}"/>
              </a:ext>
            </a:extLst>
          </p:cNvPr>
          <p:cNvSpPr/>
          <p:nvPr/>
        </p:nvSpPr>
        <p:spPr>
          <a:xfrm>
            <a:off x="491159" y="5255803"/>
            <a:ext cx="1678532" cy="11374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Logo 1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87ACB817-B54C-5647-A355-7220182263E8}"/>
              </a:ext>
            </a:extLst>
          </p:cNvPr>
          <p:cNvSpPr/>
          <p:nvPr/>
        </p:nvSpPr>
        <p:spPr>
          <a:xfrm>
            <a:off x="2644360" y="5255803"/>
            <a:ext cx="1678532" cy="11374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Logo 2 …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E44B0EBA-BA71-634D-9C23-F354C331F528}"/>
              </a:ext>
            </a:extLst>
          </p:cNvPr>
          <p:cNvSpPr/>
          <p:nvPr/>
        </p:nvSpPr>
        <p:spPr>
          <a:xfrm>
            <a:off x="6950763" y="5255803"/>
            <a:ext cx="1678532" cy="11374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Logo n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38675BCA-F805-7F40-8E74-FB81C6AC7500}"/>
              </a:ext>
            </a:extLst>
          </p:cNvPr>
          <p:cNvSpPr/>
          <p:nvPr/>
        </p:nvSpPr>
        <p:spPr>
          <a:xfrm>
            <a:off x="4797561" y="5255803"/>
            <a:ext cx="1678532" cy="11374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Logo …</a:t>
            </a:r>
          </a:p>
        </p:txBody>
      </p:sp>
    </p:spTree>
    <p:extLst>
      <p:ext uri="{BB962C8B-B14F-4D97-AF65-F5344CB8AC3E}">
        <p14:creationId xmlns:p14="http://schemas.microsoft.com/office/powerpoint/2010/main" val="606986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16567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66</TotalTime>
  <Words>33</Words>
  <Application>Microsoft Office PowerPoint</Application>
  <PresentationFormat>Affichage à l'écran (4:3)</PresentationFormat>
  <Paragraphs>10</Paragraphs>
  <Slides>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Thème Office</vt:lpstr>
      <vt:lpstr>Présentation PowerPoint</vt:lpstr>
      <vt:lpstr>Présentation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Bruno</dc:creator>
  <cp:lastModifiedBy>olivier</cp:lastModifiedBy>
  <cp:revision>4</cp:revision>
  <dcterms:created xsi:type="dcterms:W3CDTF">2019-02-22T09:26:50Z</dcterms:created>
  <dcterms:modified xsi:type="dcterms:W3CDTF">2019-06-24T11:27:53Z</dcterms:modified>
</cp:coreProperties>
</file>